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9"/>
  </p:notesMasterIdLst>
  <p:sldIdLst>
    <p:sldId id="256" r:id="rId2"/>
    <p:sldId id="260" r:id="rId3"/>
    <p:sldId id="257" r:id="rId4"/>
    <p:sldId id="280" r:id="rId5"/>
    <p:sldId id="294" r:id="rId6"/>
    <p:sldId id="282" r:id="rId7"/>
    <p:sldId id="287" r:id="rId8"/>
    <p:sldId id="288" r:id="rId9"/>
    <p:sldId id="289" r:id="rId10"/>
    <p:sldId id="290" r:id="rId11"/>
    <p:sldId id="283" r:id="rId12"/>
    <p:sldId id="285" r:id="rId13"/>
    <p:sldId id="284" r:id="rId14"/>
    <p:sldId id="264" r:id="rId15"/>
    <p:sldId id="267" r:id="rId16"/>
    <p:sldId id="268" r:id="rId17"/>
    <p:sldId id="271" r:id="rId18"/>
    <p:sldId id="272" r:id="rId19"/>
    <p:sldId id="291" r:id="rId20"/>
    <p:sldId id="276" r:id="rId21"/>
    <p:sldId id="279" r:id="rId22"/>
    <p:sldId id="278" r:id="rId23"/>
    <p:sldId id="293" r:id="rId24"/>
    <p:sldId id="259" r:id="rId25"/>
    <p:sldId id="258" r:id="rId26"/>
    <p:sldId id="286" r:id="rId27"/>
    <p:sldId id="261" r:id="rId2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6724A6-8910-4660-8041-F6BDDCF0B9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3B83B-3956-4C0E-AFA4-895295B624B9}" type="slidenum">
              <a:rPr lang="hr-HR" smtClean="0"/>
              <a:pPr/>
              <a:t>9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FBC0B-3831-41C3-9CDB-E82CD8277114}" type="slidenum">
              <a:rPr lang="hr-HR" smtClean="0"/>
              <a:pPr/>
              <a:t>14</a:t>
            </a:fld>
            <a:endParaRPr lang="hr-H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67F2B-4ADA-440C-BE22-69D30CEA11A0}" type="slidenum">
              <a:rPr lang="hr-HR" smtClean="0"/>
              <a:pPr/>
              <a:t>15</a:t>
            </a:fld>
            <a:endParaRPr lang="hr-H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ED85C-3A85-4358-859C-A31FB61A2971}" type="slidenum">
              <a:rPr lang="hr-HR" smtClean="0"/>
              <a:pPr/>
              <a:t>16</a:t>
            </a:fld>
            <a:endParaRPr lang="hr-H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4940B-C6DF-4888-83A3-575ADC945507}" type="slidenum">
              <a:rPr lang="hr-HR" smtClean="0"/>
              <a:pPr/>
              <a:t>17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188A1-D25C-4297-8618-45BAD53BEE3D}" type="slidenum">
              <a:rPr lang="hr-HR" smtClean="0"/>
              <a:pPr/>
              <a:t>18</a:t>
            </a:fld>
            <a:endParaRPr lang="hr-H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A17FC-57F1-400E-AA10-95A65841A638}" type="slidenum">
              <a:rPr lang="hr-HR" smtClean="0"/>
              <a:pPr/>
              <a:t>20</a:t>
            </a:fld>
            <a:endParaRPr lang="hr-H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28D19-19F5-4C18-A5C0-270BEAE7A5BE}" type="slidenum">
              <a:rPr lang="hr-HR" smtClean="0"/>
              <a:pPr/>
              <a:t>22</a:t>
            </a:fld>
            <a:endParaRPr lang="hr-H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483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483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A628A8-DA4F-4DAE-B7B6-CB85F2548F0B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517E-EABD-4720-AB27-160B2208C2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03EC-731F-4A2F-AD36-E31A44EC04D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6045-F0E5-4B15-A15B-8EBB7C30EF6C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1FEC-CE12-4AA0-AB7F-B37A3AD565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4C92-89D4-4628-BF57-39973C3C84DE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AC65-965A-4A5E-B403-BF00527E9E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5D80-9C27-4BDD-B35B-3D46255F3CF9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240C-96C4-4A7E-8CF2-34D5FFC5E8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70D7A-E1CA-48AA-A7B5-79C235D7B572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1051-713F-427D-93E9-DA4D66DA3A5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07D1C-147C-4731-BDA3-0396DCFE481D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C7D2-12AE-4FF9-8BD0-E1F6F3A24C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8A17-CEA9-49AB-8A98-63B45196DEBA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8103-938E-4EFC-B4D9-0C2A26217C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EDBD-840E-4C0B-ACD1-B025256EEF28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90BE-9D76-4FAA-A3B1-8FB24A4728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CEDA-88F3-4309-B4A0-1B587EA86055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F789-7102-4852-835B-CEEA6B3D10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3071-8F94-436D-91EC-E8DED955A99E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34E8-8093-460B-A51A-B0ECAA56F5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8AEB-7DA3-4316-9414-CADD6359E5AD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sr-Latn-C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1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2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3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473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5E9A50D-2816-4105-A00E-71B7FC624F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73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A76722-057C-485F-AA54-B02038239366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473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hr-HR"/>
              <a:t>mario.zovkic@gmail.com</a:t>
            </a:r>
          </a:p>
        </p:txBody>
      </p:sp>
      <p:sp>
        <p:nvSpPr>
          <p:cNvPr id="473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473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haredacces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orums.microsoft.com/windowstoolsandutilitie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indowsteamblog.com/windows/b/springboard/archive/2010/09/27/steady-state-for-windows-7.aspx" TargetMode="External"/><Relationship Id="rId3" Type="http://schemas.openxmlformats.org/officeDocument/2006/relationships/hyperlink" Target="http://www.lanschool.com/" TargetMode="External"/><Relationship Id="rId7" Type="http://schemas.openxmlformats.org/officeDocument/2006/relationships/hyperlink" Target="http://www.windowsnetworking.com/articles_tutorials/SteadyState-Alternatives-Windows-7.html" TargetMode="External"/><Relationship Id="rId2" Type="http://schemas.openxmlformats.org/officeDocument/2006/relationships/hyperlink" Target="http://www.neto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odo.com/home/data-storage-encryption/data-recovery.php" TargetMode="External"/><Relationship Id="rId11" Type="http://schemas.openxmlformats.org/officeDocument/2006/relationships/hyperlink" Target="http://www.cnzd.org/site2/index.php?option=com_content&amp;view=article&amp;id=61&amp;Itemid=54" TargetMode="External"/><Relationship Id="rId5" Type="http://schemas.openxmlformats.org/officeDocument/2006/relationships/hyperlink" Target="http://www.abconsulting.com/html/Tutor_Control.html" TargetMode="External"/><Relationship Id="rId10" Type="http://schemas.openxmlformats.org/officeDocument/2006/relationships/hyperlink" Target="http://www.parentalcontrolbar.org/" TargetMode="External"/><Relationship Id="rId4" Type="http://schemas.openxmlformats.org/officeDocument/2006/relationships/hyperlink" Target="http://www.netsupportschool.com/" TargetMode="External"/><Relationship Id="rId9" Type="http://schemas.openxmlformats.org/officeDocument/2006/relationships/hyperlink" Target="http://www.thewindowsclub.com/how-to-achieve-a-steady-state-in-windows-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k9webprotection.com/" TargetMode="External"/><Relationship Id="rId2" Type="http://schemas.openxmlformats.org/officeDocument/2006/relationships/hyperlink" Target="http://italc.sourceforg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crium.com/reflectfree.asp" TargetMode="External"/><Relationship Id="rId4" Type="http://schemas.openxmlformats.org/officeDocument/2006/relationships/hyperlink" Target="http://www.softwarepatch.com/windows/steady-state-windows-xp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Kontrola i nadzor u informatičkoj učionici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3DA-DC3E-4622-A58D-EE2AF9177B06}" type="slidenum">
              <a:rPr lang="hr-HR"/>
              <a:pPr>
                <a:defRPr/>
              </a:pPr>
              <a:t>10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71D074F-69E8-458A-A1C8-C0FA7EC6A2C7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pic>
        <p:nvPicPr>
          <p:cNvPr id="1126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5" y="1709738"/>
            <a:ext cx="7523163" cy="4314825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4F591-C3A5-4855-82ED-68AC0894A204}" type="slidenum">
              <a:rPr lang="hr-HR"/>
              <a:pPr>
                <a:defRPr/>
              </a:pPr>
              <a:t>11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820F9414-B373-4700-B63F-7398983FDB16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K9web protection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za filtriranje internetskog sadržaja</a:t>
            </a:r>
          </a:p>
          <a:p>
            <a:pPr eaLnBrk="1" hangingPunct="1">
              <a:defRPr/>
            </a:pPr>
            <a:r>
              <a:rPr lang="hr-HR" dirty="0" smtClean="0"/>
              <a:t>Radi na iPhone, iPod touch, iPad</a:t>
            </a:r>
          </a:p>
          <a:p>
            <a:pPr eaLnBrk="1" hangingPunct="1">
              <a:defRPr/>
            </a:pPr>
            <a:r>
              <a:rPr lang="hr-HR" dirty="0" smtClean="0"/>
              <a:t>Sadržaji podijeljeni na 60 različitih kategorija</a:t>
            </a:r>
          </a:p>
          <a:p>
            <a:pPr eaLnBrk="1" hangingPunct="1">
              <a:defRPr/>
            </a:pPr>
            <a:r>
              <a:rPr lang="hr-HR" dirty="0" smtClean="0"/>
              <a:t>Za instalaciju je potreban ključ/serial koji korisnik prima putem e-pošte i koristi  godinu dana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7C5F0-9FC8-47D1-9212-1B8E08B52AF4}" type="slidenum">
              <a:rPr lang="hr-HR"/>
              <a:pPr>
                <a:defRPr/>
              </a:pPr>
              <a:t>12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61CA26B-C780-4760-83FB-7DAD68F00E0E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odabir vremenskog perioda u kojem vrijede postavljena ograničenja</a:t>
            </a:r>
          </a:p>
          <a:p>
            <a:pPr eaLnBrk="1" hangingPunct="1">
              <a:defRPr/>
            </a:pPr>
            <a:r>
              <a:rPr lang="hr-HR" dirty="0" smtClean="0"/>
              <a:t>postavljanje različitih razina zaštite</a:t>
            </a:r>
          </a:p>
          <a:p>
            <a:pPr eaLnBrk="1" hangingPunct="1">
              <a:defRPr/>
            </a:pPr>
            <a:r>
              <a:rPr lang="hr-HR" dirty="0" smtClean="0"/>
              <a:t>odabir ključnih riječi na temelju kojih se stranice svrstavaju u pojedine kategorije </a:t>
            </a:r>
          </a:p>
          <a:p>
            <a:pPr eaLnBrk="1" hangingPunct="1">
              <a:defRPr/>
            </a:pPr>
            <a:endParaRPr lang="hr-HR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CEAF-6779-4199-B044-2368ADE68435}" type="slidenum">
              <a:rPr lang="hr-HR"/>
              <a:pPr>
                <a:defRPr/>
              </a:pPr>
              <a:t>13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4A6A6D3-6CB3-4862-8151-61F4B9E0CAF7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smtClean="0"/>
              <a:t>web kategorije kojima se dozvoljava/blokira pristup</a:t>
            </a:r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8913" y="1600200"/>
            <a:ext cx="6224587" cy="4533900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CB7D3-0DD8-418F-9510-9EE3E8195A5E}" type="slidenum">
              <a:rPr lang="hr-HR"/>
              <a:pPr>
                <a:defRPr/>
              </a:pPr>
              <a:t>14</a:t>
            </a:fld>
            <a:endParaRPr lang="hr-HR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BFDA60F-4BE1-4D55-84B9-371AA402466F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123" name="Title 3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hr-HR" smtClean="0"/>
              <a:t>Stedy state</a:t>
            </a:r>
          </a:p>
        </p:txBody>
      </p:sp>
      <p:sp>
        <p:nvSpPr>
          <p:cNvPr id="5124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285875"/>
            <a:ext cx="8258175" cy="5214938"/>
          </a:xfrm>
        </p:spPr>
        <p:txBody>
          <a:bodyPr/>
          <a:lstStyle/>
          <a:p>
            <a:pPr eaLnBrk="1" hangingPunct="1">
              <a:defRPr/>
            </a:pPr>
            <a:endParaRPr lang="hr-HR" sz="4000" dirty="0" smtClean="0"/>
          </a:p>
          <a:p>
            <a:pPr eaLnBrk="1" hangingPunct="1">
              <a:defRPr/>
            </a:pPr>
            <a:r>
              <a:rPr lang="hr-HR" sz="4000" dirty="0" smtClean="0"/>
              <a:t>Primjena u: Informatičkim učionicama, knjižnicama, Internet kafićima, kućnim računalima</a:t>
            </a:r>
          </a:p>
          <a:p>
            <a:pPr eaLnBrk="1" hangingPunct="1">
              <a:defRPr/>
            </a:pPr>
            <a:endParaRPr lang="hr-HR" sz="4000" dirty="0" smtClean="0"/>
          </a:p>
          <a:p>
            <a:pPr lvl="1" eaLnBrk="1" hangingPunct="1">
              <a:defRPr/>
            </a:pPr>
            <a:endParaRPr lang="hr-HR" sz="3600" dirty="0" smtClean="0"/>
          </a:p>
          <a:p>
            <a:pPr eaLnBrk="1" hangingPunct="1">
              <a:defRPr/>
            </a:pPr>
            <a:endParaRPr lang="hr-HR" sz="4000" dirty="0" smtClean="0"/>
          </a:p>
          <a:p>
            <a:pPr lvl="1" eaLnBrk="1" hangingPunct="1">
              <a:defRPr/>
            </a:pPr>
            <a:endParaRPr lang="hr-HR" sz="3600" dirty="0" smtClean="0"/>
          </a:p>
          <a:p>
            <a:pPr lvl="1" eaLnBrk="1" hangingPunct="1">
              <a:defRPr/>
            </a:pPr>
            <a:endParaRPr lang="hr-HR" sz="3600" dirty="0" smtClean="0"/>
          </a:p>
          <a:p>
            <a:pPr lvl="1" eaLnBrk="1" hangingPunct="1">
              <a:defRPr/>
            </a:pPr>
            <a:endParaRPr lang="hr-HR" sz="3600" dirty="0" smtClean="0"/>
          </a:p>
          <a:p>
            <a:pPr eaLnBrk="1" hangingPunct="1">
              <a:defRPr/>
            </a:pPr>
            <a:endParaRPr lang="hr-HR" sz="4000" dirty="0" smtClean="0"/>
          </a:p>
          <a:p>
            <a:pPr eaLnBrk="1" hangingPunct="1">
              <a:defRPr/>
            </a:pPr>
            <a:endParaRPr lang="hr-HR" sz="4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8FA6EE-2516-4D8E-8711-B1943EA3BFC3}" type="slidenum">
              <a:rPr lang="hr-HR"/>
              <a:pPr>
                <a:defRPr/>
              </a:pPr>
              <a:t>15</a:t>
            </a:fld>
            <a:endParaRPr lang="hr-HR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ED2268E-A87E-4EB3-9FAA-852C7C6E6F68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8195" name="Title 3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hr-HR" smtClean="0"/>
              <a:t>Što je Windows Steady State?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58175" cy="47577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900" dirty="0" smtClean="0"/>
              <a:t>limitira pristup određenim programima (Control Panel, Printers, Network Resources,C:\Program Files,...)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900" dirty="0" smtClean="0"/>
              <a:t>na bilo kakve neželjene promjene dovoljno je resetirati računalo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A55E9-4C5C-4AAB-8101-80CD8AF15478}" type="slidenum">
              <a:rPr lang="hr-HR"/>
              <a:pPr>
                <a:defRPr/>
              </a:pPr>
              <a:t>16</a:t>
            </a:fld>
            <a:endParaRPr lang="hr-HR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3E825CD-A1B0-477B-851F-E620236AB127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9219" name="Title 3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hr-HR" smtClean="0"/>
              <a:t>Glavne karakteristike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 smtClean="0"/>
              <a:t>besplatan</a:t>
            </a:r>
          </a:p>
          <a:p>
            <a:pPr eaLnBrk="1" hangingPunct="1">
              <a:defRPr/>
            </a:pPr>
            <a:r>
              <a:rPr lang="hr-HR" sz="3600" dirty="0" smtClean="0"/>
              <a:t>“easy to use”</a:t>
            </a:r>
          </a:p>
          <a:p>
            <a:pPr eaLnBrk="1" hangingPunct="1">
              <a:defRPr/>
            </a:pPr>
            <a:r>
              <a:rPr lang="hr-HR" sz="3600" dirty="0" smtClean="0"/>
              <a:t>“zaključavanje” korisničkog profila</a:t>
            </a:r>
          </a:p>
          <a:p>
            <a:pPr eaLnBrk="1" hangingPunct="1">
              <a:defRPr/>
            </a:pPr>
            <a:r>
              <a:rPr lang="hr-HR" sz="3600" dirty="0" smtClean="0"/>
              <a:t>omogućuje upravljanje većim brojem različitih korisničkih profila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4C386C-F6D3-49CB-9E75-87269E2FDFCE}" type="slidenum">
              <a:rPr lang="hr-HR"/>
              <a:pPr>
                <a:defRPr/>
              </a:pPr>
              <a:t>17</a:t>
            </a:fld>
            <a:endParaRPr lang="hr-HR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2B1D2BB-B231-48F2-BE19-9C51DDCE9911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12291" name="Title 3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hr-HR" smtClean="0"/>
              <a:t>Instalacija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58175" cy="4900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važna je dobra priprema računala prije instalacije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dirty="0" smtClean="0"/>
              <a:t>sistemski zahtjevi – Windows XP SP2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/>
              <a:t>defragmentirajte disk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/>
              <a:t>očistite cache, temp files, history, cookies...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/>
              <a:t>Skenirajte računalo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/>
              <a:t>postavite admin pass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/>
              <a:t>obrišite nepotrebne dokumente u My Documents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/>
              <a:t>deinstalirajte programe koje nećete koristiti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 smtClean="0"/>
              <a:t>Konfigurirajte rezoluciju, wallpaper...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 smtClean="0"/>
              <a:t>http://www.howtogeek.com/howto/6520/windows-steadystate/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2F4FE-2B41-4AA9-80ED-270132978A84}" type="slidenum">
              <a:rPr lang="hr-HR"/>
              <a:pPr>
                <a:defRPr/>
              </a:pPr>
              <a:t>18</a:t>
            </a:fld>
            <a:endParaRPr lang="hr-HR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A5907C9-0BFD-4C98-A32C-119A52026C92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13315" name="Title 3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endParaRPr lang="sr-Latn-C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5817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zatim pokrenite instalacijski “wizard”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kreirajte korisničke profile sa određenim restrikcijama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/>
              <a:t>add new user (za svakog ponaosob ili za cijelu grupu)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400" dirty="0" smtClean="0"/>
              <a:t>username i password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korisničke postavke možete zaključati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hr-HR" sz="35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290BE-9D76-4FAA-A3B1-8FB24A4728C2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01CEDA-88F3-4309-B4A0-1B587EA86055}" type="datetime1">
              <a:rPr lang="hr-HR" smtClean="0"/>
              <a:pPr>
                <a:defRPr/>
              </a:pPr>
              <a:t>8.6.2011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mario.zovkic@gmail.com</a:t>
            </a:r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02"/>
            <a:ext cx="7810538" cy="58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FEB74-FB0F-48C7-8424-1C056992F971}" type="slidenum">
              <a:rPr lang="hr-HR"/>
              <a:pPr>
                <a:defRPr/>
              </a:pPr>
              <a:t>2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658D471-2BF2-4E09-A4BA-1836EB86B577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Problemi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Nedostatak pažnje učenika (društvene mreže, chat, Flash igrice, YouTube, web, e-mail)</a:t>
            </a:r>
          </a:p>
          <a:p>
            <a:pPr eaLnBrk="1" hangingPunct="1">
              <a:defRPr/>
            </a:pPr>
            <a:r>
              <a:rPr lang="hr-HR" dirty="0" smtClean="0"/>
              <a:t>Virusi, BSOD, promjene postavki sistema, instalacija koječega</a:t>
            </a:r>
          </a:p>
          <a:p>
            <a:pPr eaLnBrk="1" hangingPunct="1">
              <a:defRPr/>
            </a:pPr>
            <a:r>
              <a:rPr lang="hr-HR" dirty="0" smtClean="0"/>
              <a:t>Posjećivanje neželjenih stranica</a:t>
            </a:r>
          </a:p>
          <a:p>
            <a:pPr eaLnBrk="1" hangingPunct="1">
              <a:defRPr/>
            </a:pPr>
            <a:r>
              <a:rPr lang="hr-HR" dirty="0" smtClean="0"/>
              <a:t>Nedostatak projektora!</a:t>
            </a:r>
          </a:p>
          <a:p>
            <a:pPr eaLnBrk="1" hangingPunct="1">
              <a:defRPr/>
            </a:pPr>
            <a:endParaRPr lang="hr-HR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AB05C-D7A9-400D-AEBA-DA1BF078DF9A}" type="slidenum">
              <a:rPr lang="hr-HR"/>
              <a:pPr>
                <a:defRPr/>
              </a:pPr>
              <a:t>20</a:t>
            </a:fld>
            <a:endParaRPr lang="hr-HR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BFA689FF-E795-474C-8F8D-C89A71D4A133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17411" name="Title 3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hr-HR" dirty="0" smtClean="0"/>
              <a:t>Savjeti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8258175" cy="4543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dirty="0" smtClean="0"/>
              <a:t>Windows Disk Protection štiti samo Windows system particiju, pristup ostalim diskovima moguće je zabraniti kroz restrikcije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dirty="0" smtClean="0"/>
              <a:t>windows system restore?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hr-HR" dirty="0" smtClean="0"/>
              <a:t>	Windows disk protection sprema promjene učinjene na bilo kojoj datoteci na windows system particiji, system restore to čini samo na “osnovnim” sistemskim i programskim datotekama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45FC3-0BDA-47E2-BBAB-8723ECF1C826}" type="slidenum">
              <a:rPr lang="hr-HR"/>
              <a:pPr>
                <a:defRPr/>
              </a:pPr>
              <a:t>21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2255A07-7BC4-4C3E-8D9C-BBC79FF12642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52"/>
            <a:ext cx="8229600" cy="59912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dirty="0" smtClean="0"/>
              <a:t>Min. 4GB slobodnog prostora za cache (veličinu cache-a moguće podesiti)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dirty="0" smtClean="0"/>
              <a:t>u BIOS-u zabraniti boot-anje sa CD-a, USB-a</a:t>
            </a:r>
          </a:p>
          <a:p>
            <a:pPr eaLnBrk="1" hangingPunct="1">
              <a:defRPr/>
            </a:pPr>
            <a:r>
              <a:rPr lang="hr-HR" dirty="0" smtClean="0"/>
              <a:t>uninstall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hr-HR" dirty="0" smtClean="0"/>
              <a:t>Delete C:\cache.WDP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hr-HR" dirty="0" smtClean="0"/>
              <a:t>u Task Manager-u 	end processes "Bubble.exe", "Sctsvc.exe"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hr-HR" dirty="0" smtClean="0"/>
              <a:t>Delete Folder C:ProgramFiles\WindowsSteadyState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dirty="0" smtClean="0"/>
          </a:p>
          <a:p>
            <a:pPr eaLnBrk="1" hangingPunct="1">
              <a:lnSpc>
                <a:spcPct val="80000"/>
              </a:lnSpc>
              <a:defRPr/>
            </a:pPr>
            <a:endParaRPr lang="hr-HR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CEA2B-EA25-4B13-9CFE-3D4249610B02}" type="slidenum">
              <a:rPr lang="hr-HR"/>
              <a:pPr>
                <a:defRPr/>
              </a:pPr>
              <a:t>22</a:t>
            </a:fld>
            <a:endParaRPr lang="hr-HR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07CB90-DA4C-451D-BE79-5D83C674A24D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19459" name="Title 3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hr-HR" dirty="0" smtClean="0"/>
              <a:t>Savjeti web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714500"/>
            <a:ext cx="8258175" cy="4429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hr-HR" sz="3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3900" dirty="0" smtClean="0">
                <a:hlinkClick r:id="rId3"/>
              </a:rPr>
              <a:t>Google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3900" dirty="0" smtClean="0">
                <a:hlinkClick r:id="rId3"/>
              </a:rPr>
              <a:t>http://www.microsoft.com/sharedaccess/</a:t>
            </a:r>
            <a:endParaRPr lang="hr-HR" sz="3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3900" dirty="0" smtClean="0">
                <a:hlinkClick r:id="rId4"/>
              </a:rPr>
              <a:t>http://forums.microsoft.com/windowstoolsandutilities/</a:t>
            </a:r>
            <a:endParaRPr lang="hr-HR" sz="39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r-HR" sz="39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Macrium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Kloniranje diskova ili particija</a:t>
            </a:r>
            <a:r>
              <a:rPr lang="en-US" dirty="0" smtClean="0"/>
              <a:t> </a:t>
            </a:r>
          </a:p>
          <a:p>
            <a:r>
              <a:rPr lang="hr-HR" dirty="0" smtClean="0"/>
              <a:t>Kloniranje se vrši pod windowsima preko GUI-a</a:t>
            </a:r>
            <a:endParaRPr lang="en-US" dirty="0" smtClean="0"/>
          </a:p>
          <a:p>
            <a:r>
              <a:rPr lang="hr-HR" dirty="0" smtClean="0"/>
              <a:t>Spremanje preko mreže ili na </a:t>
            </a:r>
            <a:r>
              <a:rPr lang="en-US" dirty="0" smtClean="0"/>
              <a:t>USB, FireWire</a:t>
            </a:r>
            <a:r>
              <a:rPr lang="hr-HR" dirty="0" smtClean="0"/>
              <a:t>,</a:t>
            </a:r>
            <a:r>
              <a:rPr lang="en-US" dirty="0" smtClean="0"/>
              <a:t>DVD</a:t>
            </a:r>
            <a:r>
              <a:rPr lang="hr-HR" dirty="0" smtClean="0"/>
              <a:t>..</a:t>
            </a:r>
            <a:r>
              <a:rPr lang="en-US" dirty="0" smtClean="0"/>
              <a:t>.</a:t>
            </a:r>
          </a:p>
          <a:p>
            <a:r>
              <a:rPr lang="hr-HR" dirty="0" smtClean="0"/>
              <a:t>Ugrađen </a:t>
            </a:r>
            <a:r>
              <a:rPr lang="en-US" dirty="0" smtClean="0"/>
              <a:t>scheduler.</a:t>
            </a:r>
          </a:p>
          <a:p>
            <a:r>
              <a:rPr lang="en-US" dirty="0" smtClean="0"/>
              <a:t>Rescue CD </a:t>
            </a:r>
            <a:r>
              <a:rPr lang="hr-HR" dirty="0" smtClean="0"/>
              <a:t>baziran na Linux-u s mrežnim pristupom i </a:t>
            </a:r>
            <a:r>
              <a:rPr lang="en-US" dirty="0" smtClean="0"/>
              <a:t>GUI</a:t>
            </a:r>
            <a:r>
              <a:rPr lang="hr-HR" dirty="0" smtClean="0"/>
              <a:t>-om (samo </a:t>
            </a:r>
            <a:r>
              <a:rPr lang="en-US" dirty="0" smtClean="0"/>
              <a:t>6.5MB</a:t>
            </a:r>
            <a:r>
              <a:rPr lang="hr-HR" dirty="0" smtClean="0"/>
              <a:t>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290BE-9D76-4FAA-A3B1-8FB24A4728C2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01CEDA-88F3-4309-B4A0-1B587EA86055}" type="datetime1">
              <a:rPr lang="hr-HR" smtClean="0"/>
              <a:pPr>
                <a:defRPr/>
              </a:pPr>
              <a:t>8.6.2011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mario.zovkic@gmail.com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629D9-D96C-4522-A4EA-9E80AD82C8A9}" type="slidenum">
              <a:rPr lang="hr-HR"/>
              <a:pPr>
                <a:defRPr/>
              </a:pPr>
              <a:t>24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EA913C6-95CB-4661-A900-EB6EE35916D2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“Problemi” s alatima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</a:rPr>
              <a:t>Stedy state</a:t>
            </a:r>
            <a:r>
              <a:rPr lang="hr-HR" dirty="0" smtClean="0"/>
              <a:t>: usporeno računalo/sporo podizanje sustava</a:t>
            </a:r>
          </a:p>
          <a:p>
            <a:pPr eaLnBrk="1" hangingPunct="1">
              <a:buNone/>
              <a:defRPr/>
            </a:pPr>
            <a:endParaRPr lang="hr-HR" dirty="0" smtClean="0"/>
          </a:p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</a:rPr>
              <a:t>Italc</a:t>
            </a:r>
            <a:r>
              <a:rPr lang="hr-HR" dirty="0" smtClean="0"/>
              <a:t>--</a:t>
            </a:r>
            <a:r>
              <a:rPr lang="hr-HR" dirty="0" smtClean="0"/>
              <a:t>ako je igrica u full screen modu ne prikazuje se slika na klijentu</a:t>
            </a:r>
          </a:p>
          <a:p>
            <a:pPr eaLnBrk="1" hangingPunct="1">
              <a:defRPr/>
            </a:pPr>
            <a:r>
              <a:rPr lang="hr-HR" dirty="0" smtClean="0"/>
              <a:t>-namjeran restart-treba opet uključiti demo mode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599CF4-63A1-49F5-B56C-03A84592B56D}" type="slidenum">
              <a:rPr lang="hr-HR"/>
              <a:pPr>
                <a:defRPr/>
              </a:pPr>
              <a:t>25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A81694A-D768-4540-A2C7-9D65C22640CC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Alternative pojedinim alatima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2400" b="1" u="sng" dirty="0" smtClean="0">
                <a:solidFill>
                  <a:srgbClr val="FF0000"/>
                </a:solidFill>
              </a:rPr>
              <a:t>italc</a:t>
            </a:r>
            <a:r>
              <a:rPr lang="hr-HR" sz="24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/>
              <a:t>	Netop School </a:t>
            </a:r>
            <a:r>
              <a:rPr lang="hr-HR" sz="1800" dirty="0" smtClean="0">
                <a:hlinkClick r:id="rId2"/>
              </a:rPr>
              <a:t>www.netop.com</a:t>
            </a:r>
            <a:endParaRPr lang="hr-H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/>
              <a:t>	LANSchool </a:t>
            </a:r>
            <a:r>
              <a:rPr lang="hr-HR" sz="1800" dirty="0" smtClean="0">
                <a:hlinkClick r:id="rId3"/>
              </a:rPr>
              <a:t>www.lanschool.com</a:t>
            </a:r>
            <a:endParaRPr lang="hr-H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/>
              <a:t>	NetSupport School </a:t>
            </a:r>
            <a:r>
              <a:rPr lang="hr-HR" sz="1800" dirty="0" smtClean="0">
                <a:hlinkClick r:id="rId4"/>
              </a:rPr>
              <a:t>www.netsupportschool.com</a:t>
            </a:r>
            <a:endParaRPr lang="hr-H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/>
              <a:t>	AB Tutor Control </a:t>
            </a:r>
            <a:r>
              <a:rPr lang="hr-HR" sz="1800" dirty="0" smtClean="0">
                <a:hlinkClick r:id="rId5"/>
              </a:rPr>
              <a:t>www.abconsulting.com/html/Tutor_Control.html</a:t>
            </a:r>
            <a:endParaRPr lang="hr-HR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1800" dirty="0" smtClean="0"/>
              <a:t>	</a:t>
            </a:r>
            <a:r>
              <a:rPr lang="hr-HR" sz="2000" dirty="0" smtClean="0"/>
              <a:t>vnc, team viewer...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>
                <a:solidFill>
                  <a:srgbClr val="FF0000"/>
                </a:solidFill>
              </a:rPr>
              <a:t>Stedy state</a:t>
            </a:r>
            <a:r>
              <a:rPr lang="hr-HR" sz="2400" dirty="0" smtClean="0"/>
              <a:t>: </a:t>
            </a:r>
            <a:br>
              <a:rPr lang="hr-HR" sz="2400" dirty="0" smtClean="0"/>
            </a:br>
            <a:r>
              <a:rPr lang="hr-HR" sz="2400" dirty="0" smtClean="0">
                <a:hlinkClick r:id="rId6"/>
              </a:rPr>
              <a:t>Comodo time machine</a:t>
            </a:r>
            <a:r>
              <a:rPr lang="hr-HR" sz="2400" dirty="0" smtClean="0"/>
              <a:t>, Enhanced write filter,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>
                <a:hlinkClick r:id="rId7"/>
              </a:rPr>
              <a:t>http://www.windowsnetworking.com/articles_tutorials/SteadyState-Alternatives-Windows-7.html</a:t>
            </a:r>
            <a:endParaRPr lang="hr-H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/>
              <a:t>kreiranje vlastitog </a:t>
            </a:r>
            <a:r>
              <a:rPr lang="hr-HR" sz="2400" dirty="0" smtClean="0">
                <a:hlinkClick r:id="rId8"/>
              </a:rPr>
              <a:t>stedy state-a</a:t>
            </a:r>
            <a:r>
              <a:rPr lang="hr-HR" sz="2400" dirty="0" smtClean="0"/>
              <a:t> za </a:t>
            </a:r>
            <a:r>
              <a:rPr lang="hr-HR" sz="2400" dirty="0" smtClean="0">
                <a:hlinkClick r:id="rId9"/>
              </a:rPr>
              <a:t>win 7</a:t>
            </a:r>
            <a:endParaRPr lang="hr-HR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r-H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2400" dirty="0" smtClean="0">
                <a:solidFill>
                  <a:srgbClr val="FF0000"/>
                </a:solidFill>
              </a:rPr>
              <a:t>K9web protection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dirty="0" smtClean="0"/>
              <a:t>	</a:t>
            </a:r>
            <a:r>
              <a:rPr lang="hr-HR" sz="2400" dirty="0" smtClean="0">
                <a:hlinkClick r:id="rId10"/>
              </a:rPr>
              <a:t>parental control bar</a:t>
            </a:r>
            <a:r>
              <a:rPr lang="hr-HR" sz="2400" dirty="0" smtClean="0"/>
              <a:t>, </a:t>
            </a:r>
            <a:r>
              <a:rPr lang="hr-HR" sz="2400" dirty="0" smtClean="0">
                <a:hlinkClick r:id="rId11"/>
              </a:rPr>
              <a:t>SINI (Sigurni na internetu)</a:t>
            </a:r>
            <a:r>
              <a:rPr lang="hr-HR" sz="2400" dirty="0" smtClean="0"/>
              <a:t>-proxy alat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CAEB85-A6AD-4886-BBEA-F5532F315C10}" type="slidenum">
              <a:rPr lang="hr-HR"/>
              <a:pPr>
                <a:defRPr/>
              </a:pPr>
              <a:t>26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EC85653D-3E1F-4120-BB69-D446B8C89C65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6600" dirty="0" smtClean="0"/>
              <a:t>PITANJA?</a:t>
            </a:r>
            <a:endParaRPr lang="hr-HR" sz="6600" dirty="0" smtClean="0"/>
          </a:p>
          <a:p>
            <a:pPr eaLnBrk="1" hangingPunct="1">
              <a:defRPr/>
            </a:pPr>
            <a:r>
              <a:rPr lang="hr-HR" sz="6600" dirty="0" smtClean="0"/>
              <a:t>PRIJEDLOZI!</a:t>
            </a:r>
            <a:endParaRPr lang="hr-HR" sz="6600" dirty="0" smtClean="0"/>
          </a:p>
          <a:p>
            <a:pPr eaLnBrk="1" hangingPunct="1">
              <a:defRPr/>
            </a:pPr>
            <a:r>
              <a:rPr lang="hr-HR" sz="6600" dirty="0" smtClean="0"/>
              <a:t>DISKUSIJA!</a:t>
            </a:r>
            <a:endParaRPr lang="hr-HR" sz="6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29961-C028-4DA4-9DCF-676743E57172}" type="slidenum">
              <a:rPr lang="hr-HR"/>
              <a:pPr>
                <a:defRPr/>
              </a:pPr>
              <a:t>27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33F737BB-CBA2-46AE-BFE1-B5852BA687B9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hr-HR" dirty="0" smtClean="0"/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hr-HR" sz="7200" smtClean="0"/>
              <a:t>Hvala </a:t>
            </a:r>
            <a:r>
              <a:rPr lang="hr-HR" sz="7200" dirty="0" smtClean="0"/>
              <a:t>Vam na pažnji!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9EA62F-2468-4138-9963-8303FD31D0A9}" type="slidenum">
              <a:rPr lang="hr-HR"/>
              <a:pPr>
                <a:defRPr/>
              </a:pPr>
              <a:t>3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EC28074-FAAF-44D4-AA40-43914B8FC711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Besplatna rješenja</a:t>
            </a:r>
            <a:endParaRPr lang="hr-H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hlinkClick r:id="rId2"/>
              </a:rPr>
              <a:t>Italc</a:t>
            </a:r>
            <a:endParaRPr lang="hr-HR" b="1" dirty="0" smtClean="0"/>
          </a:p>
          <a:p>
            <a:pPr eaLnBrk="1" hangingPunct="1">
              <a:defRPr/>
            </a:pPr>
            <a:r>
              <a:rPr lang="hr-HR" b="1" dirty="0" smtClean="0">
                <a:hlinkClick r:id="rId3"/>
              </a:rPr>
              <a:t>K9web protection</a:t>
            </a:r>
            <a:endParaRPr lang="hr-HR" b="1" dirty="0" smtClean="0"/>
          </a:p>
          <a:p>
            <a:pPr eaLnBrk="1" hangingPunct="1">
              <a:defRPr/>
            </a:pPr>
            <a:r>
              <a:rPr lang="hr-HR" b="1" dirty="0" smtClean="0">
                <a:hlinkClick r:id="rId4"/>
              </a:rPr>
              <a:t>Stedy state</a:t>
            </a:r>
            <a:endParaRPr lang="hr-HR" b="1" dirty="0" smtClean="0"/>
          </a:p>
          <a:p>
            <a:pPr eaLnBrk="1" hangingPunct="1">
              <a:defRPr/>
            </a:pPr>
            <a:r>
              <a:rPr lang="hr-HR" dirty="0" smtClean="0">
                <a:hlinkClick r:id="rId5"/>
              </a:rPr>
              <a:t>Macrium reflect free</a:t>
            </a:r>
            <a:endParaRPr lang="hr-HR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87B7F-5464-4F22-9D67-6CD96E5C00CB}" type="slidenum">
              <a:rPr lang="hr-HR"/>
              <a:pPr>
                <a:defRPr/>
              </a:pPr>
              <a:t>4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AAEE745-C563-4D61-980E-CAE933EEFBE8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Italc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/>
              <a:t>Alternativa lan school-u</a:t>
            </a:r>
          </a:p>
          <a:p>
            <a:pPr eaLnBrk="1" hangingPunct="1">
              <a:defRPr/>
            </a:pPr>
            <a:r>
              <a:rPr lang="hr-HR" dirty="0" smtClean="0"/>
              <a:t>Dva sučelja: Administratorski i učenički</a:t>
            </a:r>
          </a:p>
          <a:p>
            <a:pPr eaLnBrk="1" hangingPunct="1">
              <a:defRPr/>
            </a:pPr>
            <a:r>
              <a:rPr lang="hr-HR" dirty="0" smtClean="0"/>
              <a:t>Sigurnost i dozvole bazirane na enkripciji i javnim i tajnim ključevima</a:t>
            </a:r>
          </a:p>
          <a:p>
            <a:pPr eaLnBrk="1" hangingPunct="1">
              <a:defRPr/>
            </a:pPr>
            <a:endParaRPr lang="hr-HR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9AC65-965A-4A5E-B403-BF00527E9E9D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DB5D80-9C27-4BDD-B35B-3D46255F3CF9}" type="datetime1">
              <a:rPr lang="hr-HR" smtClean="0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mario.zovkic@gmail.com</a:t>
            </a:r>
            <a:endParaRPr lang="hr-HR"/>
          </a:p>
        </p:txBody>
      </p:sp>
      <p:pic>
        <p:nvPicPr>
          <p:cNvPr id="7" name="Picture 6" descr="italc-1.0.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4397"/>
            <a:ext cx="9144000" cy="610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A774A-1B94-4AED-A0B4-72575E0A5533}" type="slidenum">
              <a:rPr lang="hr-HR"/>
              <a:pPr>
                <a:defRPr/>
              </a:pPr>
              <a:t>6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297FB4E3-DF4B-46D5-ADDE-6B28252C90FC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mtClean="0"/>
              <a:t>Instalacija italc</a:t>
            </a:r>
          </a:p>
        </p:txBody>
      </p:sp>
      <p:pic>
        <p:nvPicPr>
          <p:cNvPr id="71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8640763" cy="4960937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9E1FA-A97A-45B4-8BE2-1C332B8EA9B5}" type="slidenum">
              <a:rPr lang="hr-HR"/>
              <a:pPr>
                <a:defRPr/>
              </a:pPr>
              <a:t>7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DFE50B39-722E-43DC-A1DF-F59CC2D11DEA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pic>
        <p:nvPicPr>
          <p:cNvPr id="819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9150" y="1681163"/>
            <a:ext cx="7504113" cy="4371975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000DF-D005-4CBC-90AC-078E63433DD9}" type="slidenum">
              <a:rPr lang="hr-HR"/>
              <a:pPr>
                <a:defRPr/>
              </a:pPr>
              <a:t>8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E69D8FB-8490-4BA7-868F-F72C03F4115B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r-Latn-CS" smtClean="0"/>
          </a:p>
        </p:txBody>
      </p:sp>
      <p:pic>
        <p:nvPicPr>
          <p:cNvPr id="922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3275" y="1719263"/>
            <a:ext cx="7535863" cy="4295775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CB7808-1C1E-471E-99BB-0DE08FAA92BF}" type="slidenum">
              <a:rPr lang="hr-HR"/>
              <a:pPr>
                <a:defRPr/>
              </a:pPr>
              <a:t>9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7FCA489C-88DD-4525-9950-A2134067D3A1}" type="datetime1">
              <a:rPr lang="hr-HR"/>
              <a:pPr>
                <a:defRPr/>
              </a:pPr>
              <a:t>8.6.2011</a:t>
            </a:fld>
            <a:endParaRPr lang="hr-H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solidFill>
                  <a:srgbClr val="FF0000"/>
                </a:solidFill>
              </a:rPr>
              <a:t>klijent</a:t>
            </a:r>
          </a:p>
        </p:txBody>
      </p:sp>
      <p:pic>
        <p:nvPicPr>
          <p:cNvPr id="1024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3275" y="1685925"/>
            <a:ext cx="7535863" cy="4362450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mario.zovkic@gmail.com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343</TotalTime>
  <Words>527</Words>
  <Application>Microsoft Office PowerPoint</Application>
  <PresentationFormat>On-screen Show (4:3)</PresentationFormat>
  <Paragraphs>189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Digital Dots</vt:lpstr>
      <vt:lpstr>Kontrola i nadzor u informatičkoj učionici</vt:lpstr>
      <vt:lpstr>Problemi</vt:lpstr>
      <vt:lpstr>Besplatna rješenja</vt:lpstr>
      <vt:lpstr>Italc</vt:lpstr>
      <vt:lpstr>Slide 5</vt:lpstr>
      <vt:lpstr>Instalacija italc</vt:lpstr>
      <vt:lpstr>Slide 7</vt:lpstr>
      <vt:lpstr>Slide 8</vt:lpstr>
      <vt:lpstr>klijent</vt:lpstr>
      <vt:lpstr>Slide 10</vt:lpstr>
      <vt:lpstr>K9web protection</vt:lpstr>
      <vt:lpstr>Slide 12</vt:lpstr>
      <vt:lpstr>web kategorije kojima se dozvoljava/blokira pristup</vt:lpstr>
      <vt:lpstr>Stedy state</vt:lpstr>
      <vt:lpstr>Što je Windows Steady State?</vt:lpstr>
      <vt:lpstr>Glavne karakteristike</vt:lpstr>
      <vt:lpstr>Instalacija</vt:lpstr>
      <vt:lpstr>Slide 18</vt:lpstr>
      <vt:lpstr>Slide 19</vt:lpstr>
      <vt:lpstr>Savjeti</vt:lpstr>
      <vt:lpstr>Slide 21</vt:lpstr>
      <vt:lpstr>Savjeti web</vt:lpstr>
      <vt:lpstr>Macrium</vt:lpstr>
      <vt:lpstr>“Problemi” s alatima</vt:lpstr>
      <vt:lpstr>Alternative pojedinim alatima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i nadzor u informatičkoj učionici</dc:title>
  <dc:creator>marek</dc:creator>
  <cp:lastModifiedBy>Mario Zovkić</cp:lastModifiedBy>
  <cp:revision>36</cp:revision>
  <dcterms:created xsi:type="dcterms:W3CDTF">2010-12-25T20:47:34Z</dcterms:created>
  <dcterms:modified xsi:type="dcterms:W3CDTF">2011-06-08T14:19:38Z</dcterms:modified>
</cp:coreProperties>
</file>