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u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u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Jednakokračni troku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E57256-08F1-432C-A9C8-966F31E81B5D}" type="datetimeFigureOut">
              <a:rPr lang="hr-HR" smtClean="0"/>
              <a:t>18.10.2012.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B84C0A-EE7D-477E-8001-0C2885C90D68}" type="slidenum">
              <a:rPr lang="hr-HR" smtClean="0"/>
              <a:t>‹#›</a:t>
            </a:fld>
            <a:endParaRPr lang="hr-HR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Stop animacija na računalu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Stop </a:t>
            </a:r>
            <a:r>
              <a:rPr lang="hr-HR" dirty="0" err="1" smtClean="0"/>
              <a:t>motion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643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Stop </a:t>
            </a:r>
            <a:r>
              <a:rPr lang="hr-HR" dirty="0" err="1" smtClean="0"/>
              <a:t>motion</a:t>
            </a:r>
            <a:r>
              <a:rPr lang="hr-HR" dirty="0" smtClean="0"/>
              <a:t> je animacijska tehnika koja omogućuje naizgled samostalno kretanje snimljenih objekata.</a:t>
            </a:r>
          </a:p>
          <a:p>
            <a:r>
              <a:rPr lang="hr-HR" dirty="0" smtClean="0"/>
              <a:t>Objekti se pomiču u malim pomacima, svaki pomak se fotografira.</a:t>
            </a:r>
          </a:p>
          <a:p>
            <a:r>
              <a:rPr lang="hr-HR" dirty="0" smtClean="0"/>
              <a:t>Reprodukcija snimljenih kadrova daje iluziju kretanja snimljenog objekta.</a:t>
            </a:r>
          </a:p>
          <a:p>
            <a:endParaRPr lang="hr-HR" dirty="0"/>
          </a:p>
        </p:txBody>
      </p:sp>
      <p:pic>
        <p:nvPicPr>
          <p:cNvPr id="7170" name="Picture 2" descr="http://dasikoxorio.files.wordpress.com/2012/06/shooting-20stop-motion-20animation_205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032448" cy="26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Postoji od samih početaka filma.</a:t>
            </a:r>
          </a:p>
          <a:p>
            <a:r>
              <a:rPr lang="hr-HR" dirty="0" smtClean="0"/>
              <a:t>Animirati se može „sve što vam padne pod ruku”.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2230667" cy="208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358696" cy="220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10" y="4509120"/>
            <a:ext cx="2792998" cy="200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5123668"/>
            <a:ext cx="2880320" cy="160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58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LEGO stop animacija - </a:t>
            </a:r>
            <a:r>
              <a:rPr lang="hr-HR" dirty="0" err="1" smtClean="0"/>
              <a:t>Brickfilming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Jednostavno, zabavno</a:t>
            </a:r>
          </a:p>
          <a:p>
            <a:r>
              <a:rPr lang="hr-HR" dirty="0" smtClean="0"/>
              <a:t>Blisko djeci</a:t>
            </a:r>
          </a:p>
          <a:p>
            <a:r>
              <a:rPr lang="hr-HR" dirty="0" smtClean="0"/>
              <a:t>Ne zahtijeva posebnu likovnu nadarenost</a:t>
            </a:r>
          </a:p>
          <a:p>
            <a:r>
              <a:rPr lang="hr-HR" dirty="0" smtClean="0"/>
              <a:t>www.brickfilms.com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052" name="Picture 4" descr="http://aurorapictureshow.org/images/imgs-10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46" y="2060848"/>
            <a:ext cx="4604910" cy="31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0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Pred-produkcija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Okupljanje ekipe</a:t>
            </a:r>
          </a:p>
          <a:p>
            <a:r>
              <a:rPr lang="hr-HR" dirty="0" smtClean="0"/>
              <a:t>Traženje inspiracije</a:t>
            </a:r>
          </a:p>
          <a:p>
            <a:r>
              <a:rPr lang="hr-HR" dirty="0" smtClean="0"/>
              <a:t>Prikupljanje LEGO kockica?</a:t>
            </a:r>
          </a:p>
          <a:p>
            <a:r>
              <a:rPr lang="hr-HR" dirty="0" smtClean="0"/>
              <a:t>Pisanje scenarija (okvirno)</a:t>
            </a:r>
          </a:p>
          <a:p>
            <a:r>
              <a:rPr lang="hr-HR" dirty="0" err="1" smtClean="0"/>
              <a:t>Storyboard</a:t>
            </a:r>
            <a:r>
              <a:rPr lang="hr-HR" dirty="0" smtClean="0"/>
              <a:t>, strip</a:t>
            </a:r>
          </a:p>
          <a:p>
            <a:r>
              <a:rPr lang="hr-HR" dirty="0" smtClean="0"/>
              <a:t>Kamera </a:t>
            </a:r>
          </a:p>
          <a:p>
            <a:r>
              <a:rPr lang="hr-HR" dirty="0" smtClean="0"/>
              <a:t>Stop </a:t>
            </a:r>
            <a:r>
              <a:rPr lang="hr-HR" dirty="0" err="1" smtClean="0"/>
              <a:t>motion</a:t>
            </a:r>
            <a:r>
              <a:rPr lang="hr-HR" dirty="0" smtClean="0"/>
              <a:t> </a:t>
            </a:r>
            <a:r>
              <a:rPr lang="hr-HR" dirty="0" err="1" smtClean="0"/>
              <a:t>software</a:t>
            </a:r>
            <a:endParaRPr lang="hr-HR" dirty="0"/>
          </a:p>
        </p:txBody>
      </p:sp>
      <p:pic>
        <p:nvPicPr>
          <p:cNvPr id="6146" name="Picture 2" descr="http://gadgetsin.com/uploads/2010/09/new_lego_minifigure_flashlight_and_headlamp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32048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0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Pred-produkcija - kamera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Fotoaparat</a:t>
            </a:r>
          </a:p>
          <a:p>
            <a:pPr lvl="1"/>
            <a:r>
              <a:rPr lang="hr-HR" dirty="0" smtClean="0"/>
              <a:t>Dobro za kraće projekte</a:t>
            </a:r>
          </a:p>
          <a:p>
            <a:pPr lvl="1"/>
            <a:r>
              <a:rPr lang="hr-HR" dirty="0" smtClean="0"/>
              <a:t>Problem kod projekta od nekoliko stotina kadrova</a:t>
            </a:r>
          </a:p>
          <a:p>
            <a:r>
              <a:rPr lang="hr-HR" dirty="0" smtClean="0"/>
              <a:t>Video kamera</a:t>
            </a:r>
          </a:p>
          <a:p>
            <a:pPr lvl="1"/>
            <a:r>
              <a:rPr lang="hr-HR" dirty="0" smtClean="0"/>
              <a:t>Mini DV kamere + </a:t>
            </a:r>
            <a:r>
              <a:rPr lang="hr-HR" dirty="0" err="1" smtClean="0"/>
              <a:t>firewire</a:t>
            </a:r>
            <a:r>
              <a:rPr lang="hr-HR" dirty="0" smtClean="0"/>
              <a:t> priključak</a:t>
            </a:r>
          </a:p>
          <a:p>
            <a:pPr lvl="1"/>
            <a:r>
              <a:rPr lang="hr-HR" dirty="0" smtClean="0"/>
              <a:t>Novije kamere s HDD, DVD, </a:t>
            </a:r>
            <a:r>
              <a:rPr lang="hr-HR" dirty="0" err="1" smtClean="0"/>
              <a:t>flash</a:t>
            </a:r>
            <a:r>
              <a:rPr lang="hr-HR" dirty="0" smtClean="0"/>
              <a:t> memorijom</a:t>
            </a:r>
          </a:p>
          <a:p>
            <a:pPr lvl="2"/>
            <a:r>
              <a:rPr lang="hr-HR" dirty="0" smtClean="0"/>
              <a:t>Problem – nove kamere uglavnom nemaju mogućnost </a:t>
            </a:r>
            <a:r>
              <a:rPr lang="hr-HR" dirty="0" err="1" smtClean="0"/>
              <a:t>streaminga</a:t>
            </a:r>
            <a:r>
              <a:rPr lang="hr-HR" dirty="0" smtClean="0"/>
              <a:t> na računalo (USB video adapter)</a:t>
            </a:r>
          </a:p>
          <a:p>
            <a:r>
              <a:rPr lang="hr-HR" dirty="0" smtClean="0"/>
              <a:t>Web kamera (HD)</a:t>
            </a:r>
          </a:p>
          <a:p>
            <a:pPr lvl="1"/>
            <a:r>
              <a:rPr lang="hr-HR" dirty="0" err="1" smtClean="0"/>
              <a:t>Logitech</a:t>
            </a:r>
            <a:r>
              <a:rPr lang="hr-HR" dirty="0" smtClean="0"/>
              <a:t> </a:t>
            </a:r>
            <a:r>
              <a:rPr lang="en-US" dirty="0" err="1" smtClean="0">
                <a:effectLst/>
              </a:rPr>
              <a:t>QuickCam</a:t>
            </a:r>
            <a:r>
              <a:rPr lang="en-US" dirty="0" smtClean="0">
                <a:effectLst/>
              </a:rPr>
              <a:t> Pro 9000 </a:t>
            </a:r>
            <a:r>
              <a:rPr lang="hr-HR" dirty="0" smtClean="0">
                <a:effectLst/>
              </a:rPr>
              <a:t>i </a:t>
            </a:r>
            <a:r>
              <a:rPr lang="en-US" dirty="0" smtClean="0">
                <a:effectLst/>
              </a:rPr>
              <a:t>C910</a:t>
            </a:r>
            <a:endParaRPr lang="hr-HR" dirty="0" smtClean="0"/>
          </a:p>
          <a:p>
            <a:pPr lvl="1"/>
            <a:endParaRPr lang="hr-HR" dirty="0"/>
          </a:p>
        </p:txBody>
      </p:sp>
      <p:pic>
        <p:nvPicPr>
          <p:cNvPr id="4100" name="Picture 4" descr="http://www.logitech.com/assets/30100/4/logitech-hd-pro-webcam-c9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2491" y="4077072"/>
            <a:ext cx="22279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ibrary.ttu.edu/services/technology/dms/styles/images/sony_cybershot_dsc-h7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1584176" cy="150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hinagrabber.com/images/products/detail/3.0_inch_HD_mini_dv_camcorder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31" y="234888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0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Pred-produkcija - </a:t>
            </a:r>
            <a:r>
              <a:rPr lang="hr-HR" dirty="0" err="1" smtClean="0"/>
              <a:t>software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Windows </a:t>
            </a:r>
            <a:r>
              <a:rPr lang="hr-HR" dirty="0" err="1" smtClean="0"/>
              <a:t>Movie</a:t>
            </a:r>
            <a:r>
              <a:rPr lang="hr-HR" dirty="0" smtClean="0"/>
              <a:t> </a:t>
            </a:r>
            <a:r>
              <a:rPr lang="hr-HR" dirty="0" err="1" smtClean="0"/>
              <a:t>Maker</a:t>
            </a:r>
            <a:endParaRPr lang="hr-HR" dirty="0" smtClean="0"/>
          </a:p>
          <a:p>
            <a:pPr lvl="1"/>
            <a:r>
              <a:rPr lang="hr-HR" dirty="0" smtClean="0"/>
              <a:t>Jednostavan, djeca ga uče i znaju koristiti</a:t>
            </a:r>
          </a:p>
          <a:p>
            <a:pPr lvl="1"/>
            <a:r>
              <a:rPr lang="hr-HR" dirty="0" smtClean="0"/>
              <a:t>Zamoran kod projekata s mnogo kadrova</a:t>
            </a:r>
          </a:p>
          <a:p>
            <a:r>
              <a:rPr lang="hr-HR" dirty="0" smtClean="0"/>
              <a:t>Programi namijenjeni stop animaciji</a:t>
            </a:r>
          </a:p>
          <a:p>
            <a:pPr lvl="1"/>
            <a:r>
              <a:rPr lang="hr-HR" dirty="0" smtClean="0"/>
              <a:t>Kupovni </a:t>
            </a:r>
          </a:p>
          <a:p>
            <a:pPr lvl="2"/>
            <a:r>
              <a:rPr lang="hr-HR" dirty="0" smtClean="0"/>
              <a:t>Stop </a:t>
            </a:r>
            <a:r>
              <a:rPr lang="hr-HR" dirty="0" err="1" smtClean="0"/>
              <a:t>Motion</a:t>
            </a:r>
            <a:r>
              <a:rPr lang="hr-HR" dirty="0" smtClean="0"/>
              <a:t> Pro</a:t>
            </a:r>
          </a:p>
          <a:p>
            <a:pPr lvl="1"/>
            <a:r>
              <a:rPr lang="hr-HR" dirty="0" err="1" smtClean="0"/>
              <a:t>Freeware</a:t>
            </a:r>
            <a:r>
              <a:rPr lang="hr-HR" dirty="0" smtClean="0"/>
              <a:t> </a:t>
            </a:r>
          </a:p>
          <a:p>
            <a:pPr lvl="2"/>
            <a:r>
              <a:rPr lang="hr-HR" dirty="0" err="1" smtClean="0"/>
              <a:t>MonkeyJam</a:t>
            </a:r>
            <a:endParaRPr lang="hr-HR" dirty="0" smtClean="0"/>
          </a:p>
          <a:p>
            <a:pPr lvl="2"/>
            <a:r>
              <a:rPr lang="hr-HR" dirty="0" err="1" smtClean="0"/>
              <a:t>Helium</a:t>
            </a:r>
            <a:r>
              <a:rPr lang="hr-HR" dirty="0" smtClean="0"/>
              <a:t> </a:t>
            </a:r>
            <a:r>
              <a:rPr lang="hr-HR" dirty="0" err="1" smtClean="0"/>
              <a:t>Frog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08" y="1052736"/>
            <a:ext cx="1435224" cy="14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085132" cy="105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73216"/>
            <a:ext cx="5452864" cy="98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2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Produkcija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Izrada seta</a:t>
            </a:r>
          </a:p>
          <a:p>
            <a:pPr lvl="1"/>
            <a:r>
              <a:rPr lang="hr-HR" dirty="0" smtClean="0"/>
              <a:t>Odabrati gdje će se snimati (može li postavljeno čekati sljedeći tjedan ili sve treba spremati)</a:t>
            </a:r>
          </a:p>
          <a:p>
            <a:pPr lvl="1"/>
            <a:r>
              <a:rPr lang="hr-HR" b="1" dirty="0" smtClean="0"/>
              <a:t>Osvjetljenje!</a:t>
            </a:r>
          </a:p>
          <a:p>
            <a:pPr lvl="1"/>
            <a:r>
              <a:rPr lang="hr-HR" dirty="0" smtClean="0"/>
              <a:t>Pozadina</a:t>
            </a:r>
          </a:p>
          <a:p>
            <a:r>
              <a:rPr lang="hr-HR" dirty="0" smtClean="0"/>
              <a:t>Snimanje </a:t>
            </a:r>
          </a:p>
          <a:p>
            <a:endParaRPr lang="hr-HR" dirty="0"/>
          </a:p>
        </p:txBody>
      </p:sp>
      <p:pic>
        <p:nvPicPr>
          <p:cNvPr id="6" name="Picture 2" descr="http://25.media.tumblr.com/tumblr_m4y9ke5eqG1rp61avo1_5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325" y="2168922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_V42yhL_uPaw/THAVmXMmpjI/AAAAAAAAG_A/gYaIQ984raQ/s1600/3mmas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9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Post-produkcija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Spajanje snimljenih scena u nekom programu za obradu filma</a:t>
            </a:r>
          </a:p>
          <a:p>
            <a:r>
              <a:rPr lang="hr-HR" dirty="0" smtClean="0"/>
              <a:t>Dodavanje naslova</a:t>
            </a:r>
          </a:p>
          <a:p>
            <a:r>
              <a:rPr lang="hr-HR" dirty="0" smtClean="0"/>
              <a:t>Dodavanje zvučnih efekata</a:t>
            </a:r>
          </a:p>
          <a:p>
            <a:pPr lvl="1"/>
            <a:r>
              <a:rPr lang="hr-HR" dirty="0" err="1" smtClean="0"/>
              <a:t>Audacity</a:t>
            </a:r>
            <a:endParaRPr lang="hr-HR" dirty="0" smtClean="0"/>
          </a:p>
          <a:p>
            <a:r>
              <a:rPr lang="hr-HR" dirty="0" smtClean="0"/>
              <a:t>Dodavanje glazbe</a:t>
            </a:r>
          </a:p>
          <a:p>
            <a:pPr lvl="1"/>
            <a:r>
              <a:rPr lang="hr-HR" dirty="0" err="1" smtClean="0"/>
              <a:t>Magix</a:t>
            </a:r>
            <a:r>
              <a:rPr lang="hr-HR" dirty="0" smtClean="0"/>
              <a:t> </a:t>
            </a:r>
            <a:r>
              <a:rPr lang="hr-HR" dirty="0" err="1" smtClean="0"/>
              <a:t>Music</a:t>
            </a:r>
            <a:r>
              <a:rPr lang="hr-HR" dirty="0" smtClean="0"/>
              <a:t> </a:t>
            </a:r>
            <a:r>
              <a:rPr lang="hr-HR" dirty="0" err="1" smtClean="0"/>
              <a:t>Maker</a:t>
            </a:r>
            <a:r>
              <a:rPr lang="hr-HR" dirty="0" smtClean="0"/>
              <a:t> </a:t>
            </a:r>
            <a:r>
              <a:rPr lang="hr-HR" dirty="0" err="1" smtClean="0"/>
              <a:t>Trial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461447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113</TotalTime>
  <Words>234</Words>
  <Application>Microsoft Office PowerPoint</Application>
  <PresentationFormat>Prikaz na zaslonu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Origin</vt:lpstr>
      <vt:lpstr>Stop animacija na računalu</vt:lpstr>
      <vt:lpstr>Što je</vt:lpstr>
      <vt:lpstr>Što je</vt:lpstr>
      <vt:lpstr>LEGO stop animacija - Brickfilming</vt:lpstr>
      <vt:lpstr>Pred-produkcija </vt:lpstr>
      <vt:lpstr>Pred-produkcija - kamera</vt:lpstr>
      <vt:lpstr>Pred-produkcija - software</vt:lpstr>
      <vt:lpstr>Produkcija </vt:lpstr>
      <vt:lpstr>Post-produkcija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animacija na računalu</dc:title>
  <dc:creator>Sawaar</dc:creator>
  <cp:lastModifiedBy>Sawaar</cp:lastModifiedBy>
  <cp:revision>11</cp:revision>
  <dcterms:created xsi:type="dcterms:W3CDTF">2012-10-18T17:38:15Z</dcterms:created>
  <dcterms:modified xsi:type="dcterms:W3CDTF">2012-10-18T19:31:49Z</dcterms:modified>
</cp:coreProperties>
</file>